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59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hlink"/>
    </p:penClr>
  </p:showPr>
  <p:clrMru>
    <a:srgbClr val="CC0099"/>
    <a:srgbClr val="0000FF"/>
    <a:srgbClr val="FFFF00"/>
    <a:srgbClr val="66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21B7-8D4A-4C0A-94F6-CA837126BCFF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031D-E657-4930-8FB0-BFD072613D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4000" contrast="-5000"/>
          </a:blip>
          <a:srcRect/>
          <a:stretch>
            <a:fillRect/>
          </a:stretch>
        </p:blipFill>
        <p:spPr bwMode="auto">
          <a:xfrm>
            <a:off x="-142907" y="0"/>
            <a:ext cx="9286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36" y="285728"/>
            <a:ext cx="6429420" cy="2928958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00FF"/>
                </a:solidFill>
                <a:latin typeface="Monotype Corsiva" pitchFamily="66" charset="0"/>
              </a:rPr>
              <a:t>Краю мій талановитий</a:t>
            </a:r>
            <a:endParaRPr lang="ru-RU" sz="9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5500702"/>
            <a:ext cx="4129094" cy="971560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rgbClr val="CC0099"/>
                </a:solidFill>
                <a:latin typeface="Monotype Corsiva" pitchFamily="66" charset="0"/>
              </a:rPr>
              <a:t>Електронна виставка</a:t>
            </a:r>
            <a:endParaRPr lang="ru-RU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14290"/>
            <a:ext cx="7286676" cy="1752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Автор книги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–Марипольский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по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э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т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Сергей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Шапкин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трагически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ушел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из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жизни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оставив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богатое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литературное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наследие-несколько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тысяч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своих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неординарных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Monotype Corsiva" pitchFamily="66" charset="0"/>
              </a:rPr>
              <a:t>стихов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2480619" cy="30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6350">
            <a:bevelT w="0" h="6350"/>
            <a:bevelB h="635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В сборники вошли произведения членов литературного объединения газеты «Приазовский рабочий» разны поколений. В прозе и в стихах авторы размышляют о жизни , любви к родному  Приазовью .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2571768" cy="36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2214554"/>
            <a:ext cx="2583343" cy="35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2747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Сборник стихов и рассказов посвящен 75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летию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литобъединения «Приазовский рабочий . Авторов объединяет одинаковое стремление выразить свое отношение к жизни и проблемам современности.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2714644" cy="36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Нельзя без волнения и удивления читать поэзию этой скромной и одаренной женщины. ЕЕ стихам присущи глубокое философское начало, мягкая и трогательная поэтичность, любовь к природе, к друзьям, к жизни…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43182"/>
            <a:ext cx="225125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00FF"/>
                </a:solidFill>
                <a:latin typeface="Monotype Corsiva" pitchFamily="66" charset="0"/>
              </a:rPr>
              <a:t>Вірші Богдана Слющинського приваблюють своєю проникливістю. Картини природи у віршах можна порівняти з витонченими фарбами, а багато віршів самі просяться на музику  і тому ціла низка його творів успішно звучать в концертних залах. 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32220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7696" y="500042"/>
            <a:ext cx="4686304" cy="56436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Избранные произведения, написанные автором более чем за двадцать лет.</a:t>
            </a:r>
            <a:b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Драматические моменты истории и современности, Великая Отечественная война, жизнь и смерть, творчество и судьба- все это находит отражение на страницах сборника.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265566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0000FF"/>
                </a:solidFill>
                <a:latin typeface="Monotype Corsiva" pitchFamily="66" charset="0"/>
              </a:rPr>
              <a:t>“Танок”</a:t>
            </a:r>
            <a:r>
              <a:rPr lang="uk-UA" sz="2800" b="1" dirty="0" smtClean="0">
                <a:solidFill>
                  <a:srgbClr val="0000FF"/>
                </a:solidFill>
                <a:latin typeface="Monotype Corsiva" pitchFamily="66" charset="0"/>
              </a:rPr>
              <a:t> – книга поезії в якої майже всі вірші написані у народному ключі. І не дивно, що багато з них могли б легко лягти на музику.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2514825" cy="36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972" y="0"/>
            <a:ext cx="9536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778" y="428604"/>
            <a:ext cx="4929222" cy="5429288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rgbClr val="FFFF00"/>
                </a:solidFill>
                <a:latin typeface="Monotype Corsiva" pitchFamily="66" charset="0"/>
              </a:rPr>
              <a:t>Нов</a:t>
            </a:r>
            <a:r>
              <a:rPr lang="ru-RU" sz="4000" b="1" dirty="0" err="1" smtClean="0">
                <a:solidFill>
                  <a:srgbClr val="FFFF00"/>
                </a:solidFill>
                <a:latin typeface="Monotype Corsiva" pitchFamily="66" charset="0"/>
              </a:rPr>
              <a:t>ый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выпуск альманаха включает работы победителей и лауреатов одноименного областного конкурса.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76994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F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209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Краю мій талановитий</vt:lpstr>
      <vt:lpstr>Слайд 2</vt:lpstr>
      <vt:lpstr>В сборники вошли произведения членов литературного объединения газеты «Приазовский рабочий» разны поколений. В прозе и в стихах авторы размышляют о жизни , любви к родному  Приазовью .</vt:lpstr>
      <vt:lpstr>Сборник стихов и рассказов посвящен 75 летию литобъединения «Приазовский рабочий . Авторов объединяет одинаковое стремление выразить свое отношение к жизни и проблемам современности.</vt:lpstr>
      <vt:lpstr>Нельзя без волнения и удивления читать поэзию этой скромной и одаренной женщины. ЕЕ стихам присущи глубокое философское начало, мягкая и трогательная поэтичность, любовь к природе, к друзьям, к жизни…</vt:lpstr>
      <vt:lpstr>Вірші Богдана Слющинського приваблюють своєю проникливістю. Картини природи у віршах можна порівняти з витонченими фарбами, а багато віршів самі просяться на музику  і тому ціла низка його творів успішно звучать в концертних залах. </vt:lpstr>
      <vt:lpstr>Избранные произведения, написанные автором более чем за двадцать лет.  Драматические моменты истории и современности, Великая Отечественная война, жизнь и смерть, творчество и судьба- все это находит отражение на страницах сборника.</vt:lpstr>
      <vt:lpstr> “Танок” – книга поезії в якої майже всі вірші написані у народному ключі. І не дивно, що багато з них могли б легко лягти на музику.</vt:lpstr>
      <vt:lpstr>Новый выпуск альманаха включает работы победителей и лауреатов одноименного областного конкурса.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2012-12-28T06:57:28Z</dcterms:created>
  <dcterms:modified xsi:type="dcterms:W3CDTF">2013-10-16T06:21:43Z</dcterms:modified>
</cp:coreProperties>
</file>