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6" r:id="rId4"/>
    <p:sldId id="269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900"/>
    <a:srgbClr val="0066FF"/>
    <a:srgbClr val="996633"/>
    <a:srgbClr val="FF0066"/>
    <a:srgbClr val="FFCCFF"/>
    <a:srgbClr val="CCFF33"/>
    <a:srgbClr val="FF66CC"/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418" autoAdjust="0"/>
  </p:normalViewPr>
  <p:slideViewPr>
    <p:cSldViewPr>
      <p:cViewPr>
        <p:scale>
          <a:sx n="100" d="100"/>
          <a:sy n="100" d="100"/>
        </p:scale>
        <p:origin x="738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3AF51-B59A-4312-88E3-6AFF31605F34}" type="doc">
      <dgm:prSet loTypeId="urn:microsoft.com/office/officeart/2005/8/layout/hList3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72CDE2A-EF5F-44AB-825E-F4553D714CCE}">
      <dgm:prSet phldrT="[Текст]" custT="1"/>
      <dgm:spPr/>
      <dgm:t>
        <a:bodyPr/>
        <a:lstStyle/>
        <a:p>
          <a:r>
            <a:rPr lang="uk-UA" sz="3600" b="1" dirty="0" smtClean="0">
              <a:solidFill>
                <a:srgbClr val="FFCCFF"/>
              </a:solidFill>
              <a:latin typeface="Comic Sans MS" pitchFamily="66" charset="0"/>
              <a:cs typeface="Times New Roman" pitchFamily="18" charset="0"/>
            </a:rPr>
            <a:t>БІБЛІОТЕЧНІ КАТАЛОГИ</a:t>
          </a:r>
          <a:endParaRPr lang="en-US" sz="3600" b="1" dirty="0">
            <a:solidFill>
              <a:srgbClr val="FFCCFF"/>
            </a:solidFill>
            <a:latin typeface="Comic Sans MS" pitchFamily="66" charset="0"/>
            <a:cs typeface="Times New Roman" pitchFamily="18" charset="0"/>
          </a:endParaRPr>
        </a:p>
      </dgm:t>
    </dgm:pt>
    <dgm:pt modelId="{51BD0F16-3658-4F22-B7BC-97CCA240AEB8}" type="parTrans" cxnId="{58DF43EC-164B-4641-8D46-C036BC347454}">
      <dgm:prSet/>
      <dgm:spPr/>
      <dgm:t>
        <a:bodyPr/>
        <a:lstStyle/>
        <a:p>
          <a:endParaRPr lang="en-US"/>
        </a:p>
      </dgm:t>
    </dgm:pt>
    <dgm:pt modelId="{4C7068F8-9E66-40FB-BDCD-6CF8306F26A9}" type="sibTrans" cxnId="{58DF43EC-164B-4641-8D46-C036BC347454}">
      <dgm:prSet/>
      <dgm:spPr/>
      <dgm:t>
        <a:bodyPr/>
        <a:lstStyle/>
        <a:p>
          <a:endParaRPr lang="en-US"/>
        </a:p>
      </dgm:t>
    </dgm:pt>
    <dgm:pt modelId="{32C7799F-8825-43FC-9014-4A9184A67D9E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CCFFCC"/>
              </a:solidFill>
              <a:latin typeface="Comic Sans MS" pitchFamily="66" charset="0"/>
              <a:cs typeface="Times New Roman" pitchFamily="18" charset="0"/>
            </a:rPr>
            <a:t>АЛФАВІТНИЙ</a:t>
          </a:r>
          <a:endParaRPr lang="en-US" sz="2400" b="1" dirty="0">
            <a:solidFill>
              <a:srgbClr val="CCFFCC"/>
            </a:solidFill>
            <a:latin typeface="Comic Sans MS" pitchFamily="66" charset="0"/>
            <a:cs typeface="Times New Roman" pitchFamily="18" charset="0"/>
          </a:endParaRPr>
        </a:p>
      </dgm:t>
    </dgm:pt>
    <dgm:pt modelId="{1B049400-E12C-4945-B57A-A3D3C4D89C7E}" type="parTrans" cxnId="{BA8CB2B6-1AB1-477E-BA23-CFFFC87AFF20}">
      <dgm:prSet/>
      <dgm:spPr/>
      <dgm:t>
        <a:bodyPr/>
        <a:lstStyle/>
        <a:p>
          <a:endParaRPr lang="en-US"/>
        </a:p>
      </dgm:t>
    </dgm:pt>
    <dgm:pt modelId="{4C1683F9-AFFB-4D1D-8B2E-20313B74A2B2}" type="sibTrans" cxnId="{BA8CB2B6-1AB1-477E-BA23-CFFFC87AFF20}">
      <dgm:prSet/>
      <dgm:spPr/>
      <dgm:t>
        <a:bodyPr/>
        <a:lstStyle/>
        <a:p>
          <a:endParaRPr lang="en-US"/>
        </a:p>
      </dgm:t>
    </dgm:pt>
    <dgm:pt modelId="{9AB0FFAC-CEC1-479C-8CE6-4C5870E6C12B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6600"/>
              </a:solidFill>
              <a:latin typeface="Comic Sans MS" pitchFamily="66" charset="0"/>
              <a:cs typeface="Times New Roman" pitchFamily="18" charset="0"/>
            </a:rPr>
            <a:t>СИСТЕМАТИЧНИЙ</a:t>
          </a:r>
          <a:endParaRPr lang="en-US" sz="2400" b="1" dirty="0">
            <a:solidFill>
              <a:srgbClr val="006600"/>
            </a:solidFill>
            <a:latin typeface="Comic Sans MS" pitchFamily="66" charset="0"/>
            <a:cs typeface="Times New Roman" pitchFamily="18" charset="0"/>
          </a:endParaRPr>
        </a:p>
      </dgm:t>
    </dgm:pt>
    <dgm:pt modelId="{00745D78-93E4-4709-A7B9-FD152FB5759D}" type="parTrans" cxnId="{89A9D884-2976-4AE2-8BCB-1A26AB4AE6E8}">
      <dgm:prSet/>
      <dgm:spPr/>
      <dgm:t>
        <a:bodyPr/>
        <a:lstStyle/>
        <a:p>
          <a:endParaRPr lang="en-US"/>
        </a:p>
      </dgm:t>
    </dgm:pt>
    <dgm:pt modelId="{176D517A-0FBC-4E68-A795-CD7C1D685D08}" type="sibTrans" cxnId="{89A9D884-2976-4AE2-8BCB-1A26AB4AE6E8}">
      <dgm:prSet/>
      <dgm:spPr/>
      <dgm:t>
        <a:bodyPr/>
        <a:lstStyle/>
        <a:p>
          <a:endParaRPr lang="en-US"/>
        </a:p>
      </dgm:t>
    </dgm:pt>
    <dgm:pt modelId="{F9E10F69-5BCD-449F-8AE1-BD201B8341EA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FFCCCC"/>
              </a:solidFill>
              <a:latin typeface="Comic Sans MS" pitchFamily="66" charset="0"/>
              <a:cs typeface="Times New Roman" pitchFamily="18" charset="0"/>
            </a:rPr>
            <a:t>ПРЕДМЕТНИЙ</a:t>
          </a:r>
          <a:endParaRPr lang="en-US" sz="2400" b="1" dirty="0">
            <a:solidFill>
              <a:srgbClr val="FFCCCC"/>
            </a:solidFill>
            <a:latin typeface="Comic Sans MS" pitchFamily="66" charset="0"/>
            <a:cs typeface="Times New Roman" pitchFamily="18" charset="0"/>
          </a:endParaRPr>
        </a:p>
      </dgm:t>
    </dgm:pt>
    <dgm:pt modelId="{29506DBF-72D7-44C4-9C98-B797CD6A1A81}" type="parTrans" cxnId="{EC14F0B0-9E2E-49F9-A9FA-A697D6C9A401}">
      <dgm:prSet/>
      <dgm:spPr/>
      <dgm:t>
        <a:bodyPr/>
        <a:lstStyle/>
        <a:p>
          <a:endParaRPr lang="en-US"/>
        </a:p>
      </dgm:t>
    </dgm:pt>
    <dgm:pt modelId="{8C4CBB2A-6C9E-4838-B6A4-955EC4971C68}" type="sibTrans" cxnId="{EC14F0B0-9E2E-49F9-A9FA-A697D6C9A401}">
      <dgm:prSet/>
      <dgm:spPr/>
      <dgm:t>
        <a:bodyPr/>
        <a:lstStyle/>
        <a:p>
          <a:endParaRPr lang="en-US"/>
        </a:p>
      </dgm:t>
    </dgm:pt>
    <dgm:pt modelId="{9547505D-0E16-4475-BC79-F4D57A339936}" type="pres">
      <dgm:prSet presAssocID="{27B3AF51-B59A-4312-88E3-6AFF31605F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EF4150-B71C-49B5-BE55-0052DD2A30EC}" type="pres">
      <dgm:prSet presAssocID="{272CDE2A-EF5F-44AB-825E-F4553D714CCE}" presName="roof" presStyleLbl="dkBgShp" presStyleIdx="0" presStyleCnt="2" custAng="0" custLinFactNeighborX="8984" custLinFactNeighborY="-79429"/>
      <dgm:spPr/>
      <dgm:t>
        <a:bodyPr/>
        <a:lstStyle/>
        <a:p>
          <a:endParaRPr lang="en-US"/>
        </a:p>
      </dgm:t>
    </dgm:pt>
    <dgm:pt modelId="{B0E67E09-D6E4-415A-8E91-A459F873B00D}" type="pres">
      <dgm:prSet presAssocID="{272CDE2A-EF5F-44AB-825E-F4553D714CCE}" presName="pillars" presStyleCnt="0"/>
      <dgm:spPr/>
    </dgm:pt>
    <dgm:pt modelId="{1DBE9DAC-6571-4B4A-A8B2-B9CCDE396DA1}" type="pres">
      <dgm:prSet presAssocID="{272CDE2A-EF5F-44AB-825E-F4553D714CCE}" presName="pillar1" presStyleLbl="node1" presStyleIdx="0" presStyleCnt="3" custAng="1101360" custScaleX="188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A807B-6667-49D0-98C2-6DCE03EADD56}" type="pres">
      <dgm:prSet presAssocID="{9AB0FFAC-CEC1-479C-8CE6-4C5870E6C12B}" presName="pillarX" presStyleLbl="node1" presStyleIdx="1" presStyleCnt="3" custAng="1032791" custScaleX="251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F214-AEF4-406E-8A6C-45B9252BD1D5}" type="pres">
      <dgm:prSet presAssocID="{F9E10F69-5BCD-449F-8AE1-BD201B8341EA}" presName="pillarX" presStyleLbl="node1" presStyleIdx="2" presStyleCnt="3" custAng="1038337" custScaleX="203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421A4-1118-4D53-A22E-967E03CE8ECC}" type="pres">
      <dgm:prSet presAssocID="{272CDE2A-EF5F-44AB-825E-F4553D714CCE}" presName="base" presStyleLbl="dkBgShp" presStyleIdx="1" presStyleCnt="2"/>
      <dgm:spPr/>
    </dgm:pt>
  </dgm:ptLst>
  <dgm:cxnLst>
    <dgm:cxn modelId="{A4797477-E974-4CF6-9348-CCFB88AC43E5}" type="presOf" srcId="{272CDE2A-EF5F-44AB-825E-F4553D714CCE}" destId="{40EF4150-B71C-49B5-BE55-0052DD2A30EC}" srcOrd="0" destOrd="0" presId="urn:microsoft.com/office/officeart/2005/8/layout/hList3"/>
    <dgm:cxn modelId="{BA8CB2B6-1AB1-477E-BA23-CFFFC87AFF20}" srcId="{272CDE2A-EF5F-44AB-825E-F4553D714CCE}" destId="{32C7799F-8825-43FC-9014-4A9184A67D9E}" srcOrd="0" destOrd="0" parTransId="{1B049400-E12C-4945-B57A-A3D3C4D89C7E}" sibTransId="{4C1683F9-AFFB-4D1D-8B2E-20313B74A2B2}"/>
    <dgm:cxn modelId="{58DF43EC-164B-4641-8D46-C036BC347454}" srcId="{27B3AF51-B59A-4312-88E3-6AFF31605F34}" destId="{272CDE2A-EF5F-44AB-825E-F4553D714CCE}" srcOrd="0" destOrd="0" parTransId="{51BD0F16-3658-4F22-B7BC-97CCA240AEB8}" sibTransId="{4C7068F8-9E66-40FB-BDCD-6CF8306F26A9}"/>
    <dgm:cxn modelId="{8F07B608-BE4B-47FA-9E85-5A6D16A193BA}" type="presOf" srcId="{F9E10F69-5BCD-449F-8AE1-BD201B8341EA}" destId="{7FD8F214-AEF4-406E-8A6C-45B9252BD1D5}" srcOrd="0" destOrd="0" presId="urn:microsoft.com/office/officeart/2005/8/layout/hList3"/>
    <dgm:cxn modelId="{2C76BBC4-F8AC-4621-ADF7-696F5FF14499}" type="presOf" srcId="{27B3AF51-B59A-4312-88E3-6AFF31605F34}" destId="{9547505D-0E16-4475-BC79-F4D57A339936}" srcOrd="0" destOrd="0" presId="urn:microsoft.com/office/officeart/2005/8/layout/hList3"/>
    <dgm:cxn modelId="{C590F89D-7741-4C55-9C97-B3EB0EE41D16}" type="presOf" srcId="{32C7799F-8825-43FC-9014-4A9184A67D9E}" destId="{1DBE9DAC-6571-4B4A-A8B2-B9CCDE396DA1}" srcOrd="0" destOrd="0" presId="urn:microsoft.com/office/officeart/2005/8/layout/hList3"/>
    <dgm:cxn modelId="{EC14F0B0-9E2E-49F9-A9FA-A697D6C9A401}" srcId="{272CDE2A-EF5F-44AB-825E-F4553D714CCE}" destId="{F9E10F69-5BCD-449F-8AE1-BD201B8341EA}" srcOrd="2" destOrd="0" parTransId="{29506DBF-72D7-44C4-9C98-B797CD6A1A81}" sibTransId="{8C4CBB2A-6C9E-4838-B6A4-955EC4971C68}"/>
    <dgm:cxn modelId="{8592221B-9153-44D5-A235-D8CA1134DE35}" type="presOf" srcId="{9AB0FFAC-CEC1-479C-8CE6-4C5870E6C12B}" destId="{10FA807B-6667-49D0-98C2-6DCE03EADD56}" srcOrd="0" destOrd="0" presId="urn:microsoft.com/office/officeart/2005/8/layout/hList3"/>
    <dgm:cxn modelId="{89A9D884-2976-4AE2-8BCB-1A26AB4AE6E8}" srcId="{272CDE2A-EF5F-44AB-825E-F4553D714CCE}" destId="{9AB0FFAC-CEC1-479C-8CE6-4C5870E6C12B}" srcOrd="1" destOrd="0" parTransId="{00745D78-93E4-4709-A7B9-FD152FB5759D}" sibTransId="{176D517A-0FBC-4E68-A795-CD7C1D685D08}"/>
    <dgm:cxn modelId="{D81DC3FF-726E-4103-A78E-47F4FAA476F6}" type="presParOf" srcId="{9547505D-0E16-4475-BC79-F4D57A339936}" destId="{40EF4150-B71C-49B5-BE55-0052DD2A30EC}" srcOrd="0" destOrd="0" presId="urn:microsoft.com/office/officeart/2005/8/layout/hList3"/>
    <dgm:cxn modelId="{CB266AAA-9F20-47BE-96F1-F466F8FAA537}" type="presParOf" srcId="{9547505D-0E16-4475-BC79-F4D57A339936}" destId="{B0E67E09-D6E4-415A-8E91-A459F873B00D}" srcOrd="1" destOrd="0" presId="urn:microsoft.com/office/officeart/2005/8/layout/hList3"/>
    <dgm:cxn modelId="{4B863058-656D-4EA4-A668-0A0891320261}" type="presParOf" srcId="{B0E67E09-D6E4-415A-8E91-A459F873B00D}" destId="{1DBE9DAC-6571-4B4A-A8B2-B9CCDE396DA1}" srcOrd="0" destOrd="0" presId="urn:microsoft.com/office/officeart/2005/8/layout/hList3"/>
    <dgm:cxn modelId="{B29D4DE6-3B6F-40C7-B567-FC982C63E72A}" type="presParOf" srcId="{B0E67E09-D6E4-415A-8E91-A459F873B00D}" destId="{10FA807B-6667-49D0-98C2-6DCE03EADD56}" srcOrd="1" destOrd="0" presId="urn:microsoft.com/office/officeart/2005/8/layout/hList3"/>
    <dgm:cxn modelId="{48B8D677-C191-4F68-A595-145577D4613C}" type="presParOf" srcId="{B0E67E09-D6E4-415A-8E91-A459F873B00D}" destId="{7FD8F214-AEF4-406E-8A6C-45B9252BD1D5}" srcOrd="2" destOrd="0" presId="urn:microsoft.com/office/officeart/2005/8/layout/hList3"/>
    <dgm:cxn modelId="{E57D691D-69EE-4DEA-9FD7-D6F784E08AA6}" type="presParOf" srcId="{9547505D-0E16-4475-BC79-F4D57A339936}" destId="{D17421A4-1118-4D53-A22E-967E03CE8EC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63A93A-8673-45C0-A6B4-BEF57D5C01AB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F1CF1E7-6AE3-4E9E-8B9C-3AA4EF649E33}">
      <dgm:prSet phldrT="[Текст]" custT="1"/>
      <dgm:spPr>
        <a:solidFill>
          <a:srgbClr val="FF0000"/>
        </a:solidFill>
        <a:ln>
          <a:solidFill>
            <a:srgbClr val="FF0000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000" dirty="0" smtClean="0">
              <a:effectLst/>
              <a:latin typeface="Arial Black" pitchFamily="34" charset="0"/>
            </a:rPr>
            <a:t>КАРТОТЕКИ</a:t>
          </a:r>
          <a:endParaRPr lang="ru-RU" sz="2000" dirty="0">
            <a:effectLst/>
            <a:latin typeface="Arial Black" pitchFamily="34" charset="0"/>
          </a:endParaRPr>
        </a:p>
      </dgm:t>
    </dgm:pt>
    <dgm:pt modelId="{B070F9D6-7136-4E36-97AA-C93687F3D8B8}" type="parTrans" cxnId="{DCB16E2F-1BC8-4176-95B2-47EADE6D472E}">
      <dgm:prSet/>
      <dgm:spPr/>
      <dgm:t>
        <a:bodyPr/>
        <a:lstStyle/>
        <a:p>
          <a:endParaRPr lang="ru-RU"/>
        </a:p>
      </dgm:t>
    </dgm:pt>
    <dgm:pt modelId="{C6D0AE56-8B4A-41DF-A9F3-55528E25E206}" type="sibTrans" cxnId="{DCB16E2F-1BC8-4176-95B2-47EADE6D472E}">
      <dgm:prSet/>
      <dgm:spPr/>
      <dgm:t>
        <a:bodyPr/>
        <a:lstStyle/>
        <a:p>
          <a:endParaRPr lang="ru-RU"/>
        </a:p>
      </dgm:t>
    </dgm:pt>
    <dgm:pt modelId="{59C18153-B274-495F-A758-89520BAC98E5}">
      <dgm:prSet phldrT="[Текст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Arial Black" pitchFamily="34" charset="0"/>
            </a:rPr>
            <a:t>систематичні</a:t>
          </a:r>
          <a:endParaRPr lang="ru-RU" sz="2000" dirty="0">
            <a:solidFill>
              <a:schemeClr val="bg1"/>
            </a:solidFill>
            <a:latin typeface="Arial Black" pitchFamily="34" charset="0"/>
          </a:endParaRPr>
        </a:p>
      </dgm:t>
    </dgm:pt>
    <dgm:pt modelId="{EE431826-2FF7-4C93-9C35-AA8BBF458BBE}" type="parTrans" cxnId="{58557426-309B-4F5F-A6D1-B356C127575D}">
      <dgm:prSet/>
      <dgm:spPr/>
      <dgm:t>
        <a:bodyPr/>
        <a:lstStyle/>
        <a:p>
          <a:endParaRPr lang="ru-RU"/>
        </a:p>
      </dgm:t>
    </dgm:pt>
    <dgm:pt modelId="{E4341407-533C-4789-B9D8-95CCD0A75D6A}" type="sibTrans" cxnId="{58557426-309B-4F5F-A6D1-B356C127575D}">
      <dgm:prSet/>
      <dgm:spPr/>
      <dgm:t>
        <a:bodyPr/>
        <a:lstStyle/>
        <a:p>
          <a:endParaRPr lang="ru-RU" dirty="0"/>
        </a:p>
      </dgm:t>
    </dgm:pt>
    <dgm:pt modelId="{E0E86144-0D0B-4410-9EA6-15F25F4B1376}">
      <dgm:prSet phldrT="[Текст]" custT="1"/>
      <dgm:spPr>
        <a:solidFill>
          <a:srgbClr val="009900"/>
        </a:solidFill>
        <a:ln>
          <a:solidFill>
            <a:srgbClr val="009900"/>
          </a:solidFill>
        </a:ln>
      </dgm:spPr>
      <dgm:t>
        <a:bodyPr/>
        <a:lstStyle/>
        <a:p>
          <a:r>
            <a:rPr lang="uk-UA" sz="2000" dirty="0" smtClean="0">
              <a:latin typeface="Arial Black" pitchFamily="34" charset="0"/>
            </a:rPr>
            <a:t>тематичні</a:t>
          </a:r>
          <a:endParaRPr lang="ru-RU" sz="2000" dirty="0">
            <a:latin typeface="Arial Black" pitchFamily="34" charset="0"/>
          </a:endParaRPr>
        </a:p>
      </dgm:t>
    </dgm:pt>
    <dgm:pt modelId="{6B3C5AD3-6328-4A5C-9BC8-C163E5F6E680}" type="parTrans" cxnId="{EFA600FB-692B-44FE-9030-39F93F8C8EAB}">
      <dgm:prSet/>
      <dgm:spPr/>
      <dgm:t>
        <a:bodyPr/>
        <a:lstStyle/>
        <a:p>
          <a:endParaRPr lang="ru-RU"/>
        </a:p>
      </dgm:t>
    </dgm:pt>
    <dgm:pt modelId="{B20A1463-BB6E-4EE6-BAEB-EC577EAD45DE}" type="sibTrans" cxnId="{EFA600FB-692B-44FE-9030-39F93F8C8EAB}">
      <dgm:prSet/>
      <dgm:spPr/>
      <dgm:t>
        <a:bodyPr/>
        <a:lstStyle/>
        <a:p>
          <a:endParaRPr lang="ru-RU" dirty="0"/>
        </a:p>
      </dgm:t>
    </dgm:pt>
    <dgm:pt modelId="{F7BACA66-C3EF-4A77-9C10-74F8E4BB718B}">
      <dgm:prSet phldrT="[Текст]" custT="1"/>
      <dgm:spPr>
        <a:solidFill>
          <a:srgbClr val="0066FF"/>
        </a:solidFill>
        <a:ln>
          <a:solidFill>
            <a:srgbClr val="0066FF"/>
          </a:solidFill>
        </a:ln>
      </dgm:spPr>
      <dgm:t>
        <a:bodyPr/>
        <a:lstStyle/>
        <a:p>
          <a:r>
            <a:rPr lang="uk-UA" sz="2000" dirty="0" smtClean="0">
              <a:latin typeface="Arial Black" pitchFamily="34" charset="0"/>
            </a:rPr>
            <a:t>назв художніх творів</a:t>
          </a:r>
          <a:endParaRPr lang="ru-RU" sz="2000" dirty="0">
            <a:latin typeface="Arial Black" pitchFamily="34" charset="0"/>
          </a:endParaRPr>
        </a:p>
      </dgm:t>
    </dgm:pt>
    <dgm:pt modelId="{AD8E8786-0A62-44E6-999A-BE19454482CF}" type="parTrans" cxnId="{8E873E76-CDE4-45D1-BBF2-E455EFC2C99B}">
      <dgm:prSet/>
      <dgm:spPr/>
      <dgm:t>
        <a:bodyPr/>
        <a:lstStyle/>
        <a:p>
          <a:endParaRPr lang="ru-RU"/>
        </a:p>
      </dgm:t>
    </dgm:pt>
    <dgm:pt modelId="{44A77437-8925-412C-A353-56C3E936E215}" type="sibTrans" cxnId="{8E873E76-CDE4-45D1-BBF2-E455EFC2C99B}">
      <dgm:prSet/>
      <dgm:spPr/>
      <dgm:t>
        <a:bodyPr/>
        <a:lstStyle/>
        <a:p>
          <a:endParaRPr lang="ru-RU" dirty="0"/>
        </a:p>
      </dgm:t>
    </dgm:pt>
    <dgm:pt modelId="{9BC08C54-B8FB-4363-ABE7-21EDE661AE16}">
      <dgm:prSet phldrT="[Текст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краєзнавчі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28411F85-0B48-4DC0-A50E-FA65C6F9B5EC}" type="parTrans" cxnId="{480AA199-72B9-41F0-8DAF-6096E4BE8C28}">
      <dgm:prSet/>
      <dgm:spPr/>
      <dgm:t>
        <a:bodyPr/>
        <a:lstStyle/>
        <a:p>
          <a:endParaRPr lang="ru-RU"/>
        </a:p>
      </dgm:t>
    </dgm:pt>
    <dgm:pt modelId="{A7B8B959-8297-44AC-8BAA-78FEA797A33F}" type="sibTrans" cxnId="{480AA199-72B9-41F0-8DAF-6096E4BE8C28}">
      <dgm:prSet/>
      <dgm:spPr/>
      <dgm:t>
        <a:bodyPr/>
        <a:lstStyle/>
        <a:p>
          <a:endParaRPr lang="ru-RU" dirty="0"/>
        </a:p>
      </dgm:t>
    </dgm:pt>
    <dgm:pt modelId="{28F15561-1BFA-4BE2-A67B-EE7D0E8A1E98}" type="pres">
      <dgm:prSet presAssocID="{3963A93A-8673-45C0-A6B4-BEF57D5C01A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3A49EB-8FD1-41C4-8529-5C467384D5B1}" type="pres">
      <dgm:prSet presAssocID="{4F1CF1E7-6AE3-4E9E-8B9C-3AA4EF649E33}" presName="centerShape" presStyleLbl="node0" presStyleIdx="0" presStyleCnt="1" custScaleX="147566" custScaleY="120727" custLinFactNeighborX="0" custLinFactNeighborY="17154"/>
      <dgm:spPr/>
      <dgm:t>
        <a:bodyPr/>
        <a:lstStyle/>
        <a:p>
          <a:endParaRPr lang="ru-RU"/>
        </a:p>
      </dgm:t>
    </dgm:pt>
    <dgm:pt modelId="{A55418EB-5115-4915-BEA4-FA7C690E73DF}" type="pres">
      <dgm:prSet presAssocID="{59C18153-B274-495F-A758-89520BAC98E5}" presName="node" presStyleLbl="node1" presStyleIdx="0" presStyleCnt="4" custScaleX="237837" custScaleY="99638" custRadScaleRad="83506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C3E67-9058-4456-99A5-2C975683A4E0}" type="pres">
      <dgm:prSet presAssocID="{59C18153-B274-495F-A758-89520BAC98E5}" presName="dummy" presStyleCnt="0"/>
      <dgm:spPr/>
    </dgm:pt>
    <dgm:pt modelId="{8720A070-EEFB-470A-9E52-9A8112819FBD}" type="pres">
      <dgm:prSet presAssocID="{E4341407-533C-4789-B9D8-95CCD0A75D6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B5FF5D8-0B2C-41E4-84D3-7B4ED87667A4}" type="pres">
      <dgm:prSet presAssocID="{E0E86144-0D0B-4410-9EA6-15F25F4B1376}" presName="node" presStyleLbl="node1" presStyleIdx="1" presStyleCnt="4" custScaleX="198649" custRadScaleRad="101155" custRadScaleInc="-35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75E79-7299-4E21-8053-24E8C7B089F7}" type="pres">
      <dgm:prSet presAssocID="{E0E86144-0D0B-4410-9EA6-15F25F4B1376}" presName="dummy" presStyleCnt="0"/>
      <dgm:spPr/>
    </dgm:pt>
    <dgm:pt modelId="{876DE894-228D-4F04-8CC5-1C3FB6B293F6}" type="pres">
      <dgm:prSet presAssocID="{B20A1463-BB6E-4EE6-BAEB-EC577EAD45D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A99E955-D527-45F6-9FA1-0E9D5680B5EC}" type="pres">
      <dgm:prSet presAssocID="{F7BACA66-C3EF-4A77-9C10-74F8E4BB718B}" presName="node" presStyleLbl="node1" presStyleIdx="2" presStyleCnt="4" custScaleX="215400" custRadScaleRad="131634" custRadScaleInc="-4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0ED6A-E0EC-4C74-B42E-82C4ED955428}" type="pres">
      <dgm:prSet presAssocID="{F7BACA66-C3EF-4A77-9C10-74F8E4BB718B}" presName="dummy" presStyleCnt="0"/>
      <dgm:spPr/>
    </dgm:pt>
    <dgm:pt modelId="{35F2B632-3289-4AB9-A739-6892486779CB}" type="pres">
      <dgm:prSet presAssocID="{44A77437-8925-412C-A353-56C3E936E215}" presName="sibTrans" presStyleLbl="sibTrans2D1" presStyleIdx="2" presStyleCnt="4" custAng="0" custLinFactNeighborX="-1064" custLinFactNeighborY="-970"/>
      <dgm:spPr/>
      <dgm:t>
        <a:bodyPr/>
        <a:lstStyle/>
        <a:p>
          <a:endParaRPr lang="ru-RU"/>
        </a:p>
      </dgm:t>
    </dgm:pt>
    <dgm:pt modelId="{E215173F-507A-4B9B-805B-C842CBBA3383}" type="pres">
      <dgm:prSet presAssocID="{9BC08C54-B8FB-4363-ABE7-21EDE661AE16}" presName="node" presStyleLbl="node1" presStyleIdx="3" presStyleCnt="4" custScaleX="223301" custRadScaleRad="102384" custRadScaleInc="40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F1B20-AA1D-46BF-B1C3-37582DE10D72}" type="pres">
      <dgm:prSet presAssocID="{9BC08C54-B8FB-4363-ABE7-21EDE661AE16}" presName="dummy" presStyleCnt="0"/>
      <dgm:spPr/>
    </dgm:pt>
    <dgm:pt modelId="{5730EE62-58E0-4D6E-BF8E-A184696DAF53}" type="pres">
      <dgm:prSet presAssocID="{A7B8B959-8297-44AC-8BAA-78FEA797A33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8D58CAF9-11A7-4CD4-9248-E56E915F61BA}" type="presOf" srcId="{9BC08C54-B8FB-4363-ABE7-21EDE661AE16}" destId="{E215173F-507A-4B9B-805B-C842CBBA3383}" srcOrd="0" destOrd="0" presId="urn:microsoft.com/office/officeart/2005/8/layout/radial6"/>
    <dgm:cxn modelId="{9E7414EA-C3D8-4BD1-B9CE-58B3BD661546}" type="presOf" srcId="{E0E86144-0D0B-4410-9EA6-15F25F4B1376}" destId="{4B5FF5D8-0B2C-41E4-84D3-7B4ED87667A4}" srcOrd="0" destOrd="0" presId="urn:microsoft.com/office/officeart/2005/8/layout/radial6"/>
    <dgm:cxn modelId="{F30C5CC2-5E9F-4DB7-A262-44738690F4CE}" type="presOf" srcId="{3963A93A-8673-45C0-A6B4-BEF57D5C01AB}" destId="{28F15561-1BFA-4BE2-A67B-EE7D0E8A1E98}" srcOrd="0" destOrd="0" presId="urn:microsoft.com/office/officeart/2005/8/layout/radial6"/>
    <dgm:cxn modelId="{EFA600FB-692B-44FE-9030-39F93F8C8EAB}" srcId="{4F1CF1E7-6AE3-4E9E-8B9C-3AA4EF649E33}" destId="{E0E86144-0D0B-4410-9EA6-15F25F4B1376}" srcOrd="1" destOrd="0" parTransId="{6B3C5AD3-6328-4A5C-9BC8-C163E5F6E680}" sibTransId="{B20A1463-BB6E-4EE6-BAEB-EC577EAD45DE}"/>
    <dgm:cxn modelId="{929AB4EE-5D34-4509-8727-655953EB5DD5}" type="presOf" srcId="{B20A1463-BB6E-4EE6-BAEB-EC577EAD45DE}" destId="{876DE894-228D-4F04-8CC5-1C3FB6B293F6}" srcOrd="0" destOrd="0" presId="urn:microsoft.com/office/officeart/2005/8/layout/radial6"/>
    <dgm:cxn modelId="{00BF496F-D0A5-4ED1-9FCF-70C55A5FA48B}" type="presOf" srcId="{F7BACA66-C3EF-4A77-9C10-74F8E4BB718B}" destId="{2A99E955-D527-45F6-9FA1-0E9D5680B5EC}" srcOrd="0" destOrd="0" presId="urn:microsoft.com/office/officeart/2005/8/layout/radial6"/>
    <dgm:cxn modelId="{98D4C482-135D-49E8-AFBC-27324B3EEE44}" type="presOf" srcId="{E4341407-533C-4789-B9D8-95CCD0A75D6A}" destId="{8720A070-EEFB-470A-9E52-9A8112819FBD}" srcOrd="0" destOrd="0" presId="urn:microsoft.com/office/officeart/2005/8/layout/radial6"/>
    <dgm:cxn modelId="{327F04A9-7588-4E36-B757-6EE25F692B0A}" type="presOf" srcId="{44A77437-8925-412C-A353-56C3E936E215}" destId="{35F2B632-3289-4AB9-A739-6892486779CB}" srcOrd="0" destOrd="0" presId="urn:microsoft.com/office/officeart/2005/8/layout/radial6"/>
    <dgm:cxn modelId="{8AEAA44A-49D4-4FCB-918A-2C2D3723ADD1}" type="presOf" srcId="{4F1CF1E7-6AE3-4E9E-8B9C-3AA4EF649E33}" destId="{E03A49EB-8FD1-41C4-8529-5C467384D5B1}" srcOrd="0" destOrd="0" presId="urn:microsoft.com/office/officeart/2005/8/layout/radial6"/>
    <dgm:cxn modelId="{F73D914D-D7FF-41DE-ABDA-5FE016B0A8F4}" type="presOf" srcId="{59C18153-B274-495F-A758-89520BAC98E5}" destId="{A55418EB-5115-4915-BEA4-FA7C690E73DF}" srcOrd="0" destOrd="0" presId="urn:microsoft.com/office/officeart/2005/8/layout/radial6"/>
    <dgm:cxn modelId="{480AA199-72B9-41F0-8DAF-6096E4BE8C28}" srcId="{4F1CF1E7-6AE3-4E9E-8B9C-3AA4EF649E33}" destId="{9BC08C54-B8FB-4363-ABE7-21EDE661AE16}" srcOrd="3" destOrd="0" parTransId="{28411F85-0B48-4DC0-A50E-FA65C6F9B5EC}" sibTransId="{A7B8B959-8297-44AC-8BAA-78FEA797A33F}"/>
    <dgm:cxn modelId="{DCB16E2F-1BC8-4176-95B2-47EADE6D472E}" srcId="{3963A93A-8673-45C0-A6B4-BEF57D5C01AB}" destId="{4F1CF1E7-6AE3-4E9E-8B9C-3AA4EF649E33}" srcOrd="0" destOrd="0" parTransId="{B070F9D6-7136-4E36-97AA-C93687F3D8B8}" sibTransId="{C6D0AE56-8B4A-41DF-A9F3-55528E25E206}"/>
    <dgm:cxn modelId="{8E873E76-CDE4-45D1-BBF2-E455EFC2C99B}" srcId="{4F1CF1E7-6AE3-4E9E-8B9C-3AA4EF649E33}" destId="{F7BACA66-C3EF-4A77-9C10-74F8E4BB718B}" srcOrd="2" destOrd="0" parTransId="{AD8E8786-0A62-44E6-999A-BE19454482CF}" sibTransId="{44A77437-8925-412C-A353-56C3E936E215}"/>
    <dgm:cxn modelId="{7B0E1CF2-13AA-4404-BFD9-678959BC927E}" type="presOf" srcId="{A7B8B959-8297-44AC-8BAA-78FEA797A33F}" destId="{5730EE62-58E0-4D6E-BF8E-A184696DAF53}" srcOrd="0" destOrd="0" presId="urn:microsoft.com/office/officeart/2005/8/layout/radial6"/>
    <dgm:cxn modelId="{58557426-309B-4F5F-A6D1-B356C127575D}" srcId="{4F1CF1E7-6AE3-4E9E-8B9C-3AA4EF649E33}" destId="{59C18153-B274-495F-A758-89520BAC98E5}" srcOrd="0" destOrd="0" parTransId="{EE431826-2FF7-4C93-9C35-AA8BBF458BBE}" sibTransId="{E4341407-533C-4789-B9D8-95CCD0A75D6A}"/>
    <dgm:cxn modelId="{F29660CD-D8A5-4E7B-9526-EF3FCA5787C0}" type="presParOf" srcId="{28F15561-1BFA-4BE2-A67B-EE7D0E8A1E98}" destId="{E03A49EB-8FD1-41C4-8529-5C467384D5B1}" srcOrd="0" destOrd="0" presId="urn:microsoft.com/office/officeart/2005/8/layout/radial6"/>
    <dgm:cxn modelId="{CAAB7C34-547D-4701-B850-81D5BA427A80}" type="presParOf" srcId="{28F15561-1BFA-4BE2-A67B-EE7D0E8A1E98}" destId="{A55418EB-5115-4915-BEA4-FA7C690E73DF}" srcOrd="1" destOrd="0" presId="urn:microsoft.com/office/officeart/2005/8/layout/radial6"/>
    <dgm:cxn modelId="{987E05CB-0FD6-4A6B-AB22-00EEDE121ACA}" type="presParOf" srcId="{28F15561-1BFA-4BE2-A67B-EE7D0E8A1E98}" destId="{F86C3E67-9058-4456-99A5-2C975683A4E0}" srcOrd="2" destOrd="0" presId="urn:microsoft.com/office/officeart/2005/8/layout/radial6"/>
    <dgm:cxn modelId="{92A0EBD0-9B56-4AFA-9DBE-3F40FCBD2787}" type="presParOf" srcId="{28F15561-1BFA-4BE2-A67B-EE7D0E8A1E98}" destId="{8720A070-EEFB-470A-9E52-9A8112819FBD}" srcOrd="3" destOrd="0" presId="urn:microsoft.com/office/officeart/2005/8/layout/radial6"/>
    <dgm:cxn modelId="{A196DDDF-113E-49BF-B96F-198C112BFBAB}" type="presParOf" srcId="{28F15561-1BFA-4BE2-A67B-EE7D0E8A1E98}" destId="{4B5FF5D8-0B2C-41E4-84D3-7B4ED87667A4}" srcOrd="4" destOrd="0" presId="urn:microsoft.com/office/officeart/2005/8/layout/radial6"/>
    <dgm:cxn modelId="{A67999C6-AB7F-4E4C-B408-94CCF4E71CE1}" type="presParOf" srcId="{28F15561-1BFA-4BE2-A67B-EE7D0E8A1E98}" destId="{8A075E79-7299-4E21-8053-24E8C7B089F7}" srcOrd="5" destOrd="0" presId="urn:microsoft.com/office/officeart/2005/8/layout/radial6"/>
    <dgm:cxn modelId="{A42977B6-505A-45FC-8DA9-88946AC03B84}" type="presParOf" srcId="{28F15561-1BFA-4BE2-A67B-EE7D0E8A1E98}" destId="{876DE894-228D-4F04-8CC5-1C3FB6B293F6}" srcOrd="6" destOrd="0" presId="urn:microsoft.com/office/officeart/2005/8/layout/radial6"/>
    <dgm:cxn modelId="{A57779AA-13D6-44BB-95CE-4B7C8BBB7213}" type="presParOf" srcId="{28F15561-1BFA-4BE2-A67B-EE7D0E8A1E98}" destId="{2A99E955-D527-45F6-9FA1-0E9D5680B5EC}" srcOrd="7" destOrd="0" presId="urn:microsoft.com/office/officeart/2005/8/layout/radial6"/>
    <dgm:cxn modelId="{A8E8143D-19A1-4F35-83A7-7987F918DE24}" type="presParOf" srcId="{28F15561-1BFA-4BE2-A67B-EE7D0E8A1E98}" destId="{1F50ED6A-E0EC-4C74-B42E-82C4ED955428}" srcOrd="8" destOrd="0" presId="urn:microsoft.com/office/officeart/2005/8/layout/radial6"/>
    <dgm:cxn modelId="{5BE93F09-EA2C-439A-AA79-ED3122CBB1FB}" type="presParOf" srcId="{28F15561-1BFA-4BE2-A67B-EE7D0E8A1E98}" destId="{35F2B632-3289-4AB9-A739-6892486779CB}" srcOrd="9" destOrd="0" presId="urn:microsoft.com/office/officeart/2005/8/layout/radial6"/>
    <dgm:cxn modelId="{3FFDE346-1D66-43A0-B007-57CE57D2EA1A}" type="presParOf" srcId="{28F15561-1BFA-4BE2-A67B-EE7D0E8A1E98}" destId="{E215173F-507A-4B9B-805B-C842CBBA3383}" srcOrd="10" destOrd="0" presId="urn:microsoft.com/office/officeart/2005/8/layout/radial6"/>
    <dgm:cxn modelId="{75761390-45EE-4B19-B6A6-80B49C70B96C}" type="presParOf" srcId="{28F15561-1BFA-4BE2-A67B-EE7D0E8A1E98}" destId="{938F1B20-AA1D-46BF-B1C3-37582DE10D72}" srcOrd="11" destOrd="0" presId="urn:microsoft.com/office/officeart/2005/8/layout/radial6"/>
    <dgm:cxn modelId="{D457EE0A-F4F8-430B-8020-D361970E2DFF}" type="presParOf" srcId="{28F15561-1BFA-4BE2-A67B-EE7D0E8A1E98}" destId="{5730EE62-58E0-4D6E-BF8E-A184696DAF5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054004-3642-425B-846B-2F14C3715746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EA28F8-05B4-42D7-9608-3675597970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8C1E1E-210B-4DDE-B921-B86389F69E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01EDF-C0E5-4C7D-9FA1-AEA4AB51B940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745DF-9D65-4C9E-9B2E-9B38A26518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1FAA9-59A0-49DD-98A6-070CC982083D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F239-84A7-410C-A71C-07FEB7E154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CF0A5-48DC-408B-A326-F27FFD845E00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B647-391C-4012-8287-840752F435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C1D146-6B5C-4BF9-A4C6-F2EF894F45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AB2345-F469-499A-8B8B-6DE751AFF46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7762DB-468A-40EF-BDC9-B04861272ED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20D93B-5389-41E5-9876-E273E351ED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6C6144-38B3-4F47-9B92-CF094C38B9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261D05-7860-4555-AC8B-85C10C984CD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B9909B-DEDF-48B3-9138-B9EB6489B9C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667E96-1455-4209-8A97-39757D7FD06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D2551-A5A3-44E3-B056-831BB18E9F42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9B272-2D03-470B-A61A-189EDEEF31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610141-483B-4CF4-A2BC-78A96EA3F3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E0A829-D77B-43F9-9F08-A1524E41CC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E4F644-7E52-46AF-B180-4C34BBF4BBF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E0C6BC-EE16-42DD-A016-865DBF773B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78DD3B-9825-4168-8772-92067798F5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92845D-C9D8-4962-9E0B-0D67B602AF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FE230A-78E6-466C-917D-4DE1993AF2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86D296-45DD-483F-9BC1-B358ED04C7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BEF3D88-E3F5-4223-8616-4D69DDC5F5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A52138-7050-4273-B41E-E7E0FC1C1F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A4E28-433A-4E7C-9FA8-00E702A21CDD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95497-5640-41A8-8989-A3B53039DB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D0CEEF0-0C2A-4961-9170-0578B3E3DA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15D573-C750-4DBF-93F2-1BD033877F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722D6D-DC04-44F2-A988-267EB10182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829AEF-5CF9-4D4C-A131-3D02C29F3A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03D50-656F-480F-8F14-BE05FEEED339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357F-3EF5-4661-8671-E1F2AE4DB5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F613E-25EC-4CD4-A3BB-2AC0AAF39FF6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52669-85D2-4CBC-AE2D-419C90BF77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D77DB-2739-4F98-8FC1-3482EA8F62A3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852E6-ABF6-43C1-9428-D3D5820F62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B6C6E-F492-42CA-A0F8-CDF9A2E49EF2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5E659-FD65-4572-939B-10CEC6CD5D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2799B-E9E1-4EC2-B2AC-2BB3FF0CC944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D884-10BC-421F-979C-BB2960E6E7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8F903-DCB0-4D1C-8CA5-9C77F06083C9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4796E-68F7-41A1-A246-EE48982345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E2214F-D4C1-49B3-A4FA-01CA40F966F1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1CC734-B4FD-47DF-819C-581FA213C8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5B6054-1349-4125-921C-4295F14570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rgbClr val="04617B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rgbClr val="04617B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617B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E3BD9E5-2551-4ACE-9015-D4417079E3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2.xml"/><Relationship Id="rId7" Type="http://schemas.openxmlformats.org/officeDocument/2006/relationships/image" Target="../media/image1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Оздьон\Бібліотечні уроки\6a97449f91b7ac5dfabb9f9bffa1fe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3114562" y="1643050"/>
            <a:ext cx="3366627" cy="20005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  <a:cs typeface="+mn-cs"/>
              </a:rPr>
              <a:t>Подорож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  <a:cs typeface="+mn-cs"/>
              </a:rPr>
              <a:t>до країни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cap="all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  <a:cs typeface="+mn-cs"/>
              </a:rPr>
              <a:t>Бібліографії</a:t>
            </a:r>
            <a:endParaRPr lang="ru-RU" sz="4400" b="1" cap="all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C:\Documents and Settings\Admin\Рабочий стол\Оздьон\Бібліотечні уроки\2ad0bf055a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14282" y="285728"/>
            <a:ext cx="4643470" cy="628654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Предметний каталог </a:t>
            </a:r>
            <a:r>
              <a:rPr lang="uk-UA" sz="2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 каталог, у якому бібліографічні записи розташовані за </a:t>
            </a:r>
            <a:r>
              <a:rPr lang="uk-UA" sz="21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абеткою </a:t>
            </a:r>
            <a:r>
              <a:rPr lang="uk-UA" sz="2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предметних рубрик.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1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Наприклад: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Природознавство</a:t>
            </a:r>
            <a:r>
              <a:rPr lang="uk-UA" sz="2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потрібно шукати на літеру </a:t>
            </a:r>
            <a:r>
              <a:rPr lang="uk-UA" sz="2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uk-UA" sz="2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на літеру </a:t>
            </a:r>
            <a:r>
              <a:rPr lang="uk-UA" sz="2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т. д. Цей каталог служить доповненням до систематичного.</a:t>
            </a:r>
            <a:endParaRPr lang="uk-UA" sz="21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6" name="Picture 4" descr="C:\Documents and Settings\Admin\Рабочий стол\Оздьон\Бібліотечні уроки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3"/>
            <a:ext cx="27733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Documents and Settings\Admin\Рабочий стол\Оздьон\Бібліотечні уроки\01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Documents and Settings\Admin\Рабочий стол\Оздьон\Бібліотечні уроки\COMPBO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7434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3143248"/>
          </a:xfrm>
          <a:prstGeom prst="roundRect">
            <a:avLst/>
          </a:prstGeom>
          <a:solidFill>
            <a:schemeClr val="bg1"/>
          </a:solidFill>
          <a:ln>
            <a:solidFill>
              <a:srgbClr val="FF9933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Електронний каталог </a:t>
            </a:r>
            <a:r>
              <a:rPr lang="uk-UA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каталог на електронному носії, який відображає, переважно, зміст паперового каталогу та містить інформацію про книги, що є в бібліотеці.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Електронний каталог може бути доступним усім користувачам у мережі Інтернет.</a:t>
            </a:r>
            <a:endParaRPr lang="en-US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286625" y="3786188"/>
            <a:ext cx="1857375" cy="121443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357813" y="4143375"/>
            <a:ext cx="1857375" cy="121443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286625" y="4929188"/>
            <a:ext cx="1857375" cy="121443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143625" y="5357813"/>
            <a:ext cx="1857375" cy="121443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357938" y="4286250"/>
            <a:ext cx="1857375" cy="121443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286500" y="3357563"/>
            <a:ext cx="1857375" cy="121443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6877" name="Picture 5" descr="C:\Documents and Settings\Admin\Рабочий стол\Оздьон\Бібліотечні уроки\images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331714"/>
              </a:clrFrom>
              <a:clrTo>
                <a:srgbClr val="33171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3786188"/>
            <a:ext cx="296386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t="3125" r="5322" b="119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C:\Documents and Settings\Admin\Рабочий стол\Оздьон\Бібліотечні уроки\images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214688"/>
            <a:ext cx="16335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C:\Documents and Settings\Admin\Рабочий стол\Оздьон\Бібліотечні уроки\images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2286000"/>
            <a:ext cx="183673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071934" y="0"/>
            <a:ext cx="5072066" cy="2143116"/>
          </a:xfrm>
          <a:prstGeom prst="round2Diag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Картотека</a:t>
            </a:r>
            <a:r>
              <a:rPr lang="uk-UA" sz="2400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Century" pitchFamily="18" charset="0"/>
                <a:cs typeface="Times New Roman" pitchFamily="18" charset="0"/>
              </a:rPr>
              <a:t>– це перелік каталожних карток із описом статей із періодичних видань (журналів, газет, збірників).</a:t>
            </a:r>
            <a:endParaRPr lang="en-US" sz="2400" dirty="0">
              <a:solidFill>
                <a:schemeClr val="tx1"/>
              </a:solidFill>
              <a:latin typeface="Century" pitchFamily="18" charset="0"/>
              <a:cs typeface="Times New Roman" pitchFamily="18" charset="0"/>
            </a:endParaRPr>
          </a:p>
        </p:txBody>
      </p:sp>
      <p:pic>
        <p:nvPicPr>
          <p:cNvPr id="38920" name="Picture 3" descr="C:\Documents and Settings\Admin\Рабочий стол\Оздьон\Бібліотечні уроки\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571500"/>
            <a:ext cx="22987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Штриховая стрелка вправо 12"/>
          <p:cNvSpPr/>
          <p:nvPr/>
        </p:nvSpPr>
        <p:spPr>
          <a:xfrm rot="2337151">
            <a:off x="3009900" y="2381250"/>
            <a:ext cx="942975" cy="528638"/>
          </a:xfrm>
          <a:prstGeom prst="stripedRightArrow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Штриховая стрелка вправо 13"/>
          <p:cNvSpPr/>
          <p:nvPr/>
        </p:nvSpPr>
        <p:spPr>
          <a:xfrm rot="9733110">
            <a:off x="2346325" y="3392488"/>
            <a:ext cx="1247775" cy="525462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8923" name="Picture 4" descr="C:\Documents and Settings\Admin\Рабочий стол\Оздьон\Бібліотечні уроки\журнал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8" y="5143500"/>
            <a:ext cx="161766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Штриховая стрелка вправо 15"/>
          <p:cNvSpPr/>
          <p:nvPr/>
        </p:nvSpPr>
        <p:spPr>
          <a:xfrm rot="5400000">
            <a:off x="3903663" y="4322763"/>
            <a:ext cx="1052512" cy="525462"/>
          </a:xfrm>
          <a:prstGeom prst="stripedRightArrow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Штриховая стрелка вправо 10"/>
          <p:cNvSpPr/>
          <p:nvPr/>
        </p:nvSpPr>
        <p:spPr>
          <a:xfrm rot="1349749">
            <a:off x="5394325" y="3514725"/>
            <a:ext cx="1179513" cy="525463"/>
          </a:xfrm>
          <a:prstGeom prst="stripedRightArrow">
            <a:avLst/>
          </a:prstGeom>
          <a:solidFill>
            <a:srgbClr val="3366CC"/>
          </a:solidFill>
          <a:ln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8926" name="Picture 2" descr="C:\Documents and Settings\Admin\Рабочий стол\Оздьон\Бібліотечні уроки\збірнии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50" y="3143250"/>
            <a:ext cx="18907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971600" y="-171400"/>
          <a:ext cx="489654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9" name="Picture 7" descr="C:\Documents and Settings\Admin\Рабочий стол\Оздьон2\Бібліотечні уроки\images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404813"/>
            <a:ext cx="3057525" cy="149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Documents and Settings\Admin\Рабочий стол\Оздьон2\Бібліотечні уроки\krosh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23850" y="3811588"/>
            <a:ext cx="2528888" cy="302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52149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9900"/>
                </a:solidFill>
                <a:latin typeface="Comic Sans MS" pitchFamily="66" charset="0"/>
              </a:rPr>
              <a:t>Д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</a:t>
            </a:r>
            <a:r>
              <a:rPr lang="uk-UA" b="1" dirty="0" smtClean="0">
                <a:latin typeface="Comic Sans MS" pitchFamily="66" charset="0"/>
              </a:rPr>
              <a:t> </a:t>
            </a:r>
            <a:r>
              <a:rPr lang="uk-UA" b="1" dirty="0" smtClean="0">
                <a:solidFill>
                  <a:srgbClr val="66FFFF"/>
                </a:solidFill>
                <a:latin typeface="Comic Sans MS" pitchFamily="66" charset="0"/>
              </a:rPr>
              <a:t>Н</a:t>
            </a:r>
            <a: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uk-UA" b="1" dirty="0" smtClean="0">
                <a:solidFill>
                  <a:srgbClr val="66FF33"/>
                </a:solidFill>
                <a:latin typeface="Comic Sans MS" pitchFamily="66" charset="0"/>
              </a:rPr>
              <a:t>В</a:t>
            </a:r>
            <a:r>
              <a:rPr lang="uk-UA" b="1" dirty="0" smtClean="0">
                <a:solidFill>
                  <a:srgbClr val="00B0F0"/>
                </a:solidFill>
                <a:latin typeface="Comic Sans MS" pitchFamily="66" charset="0"/>
              </a:rPr>
              <a:t>И</a:t>
            </a:r>
            <a:r>
              <a:rPr lang="uk-UA" b="1" dirty="0" smtClean="0">
                <a:solidFill>
                  <a:srgbClr val="FF0066"/>
                </a:solidFill>
                <a:latin typeface="Comic Sans MS" pitchFamily="66" charset="0"/>
              </a:rPr>
              <a:t>Х</a:t>
            </a:r>
            <a:r>
              <a:rPr lang="uk-UA" b="1" dirty="0" smtClean="0">
                <a:latin typeface="Comic Sans MS" pitchFamily="66" charset="0"/>
              </a:rPr>
              <a:t> </a:t>
            </a:r>
            <a:r>
              <a:rPr lang="uk-UA" b="1" dirty="0" smtClean="0">
                <a:solidFill>
                  <a:srgbClr val="7030A0"/>
                </a:solidFill>
                <a:latin typeface="Comic Sans MS" pitchFamily="66" charset="0"/>
              </a:rPr>
              <a:t>З</a:t>
            </a:r>
            <a:r>
              <a:rPr lang="uk-UA" b="1" dirty="0" smtClean="0">
                <a:solidFill>
                  <a:srgbClr val="FFFF00"/>
                </a:solidFill>
                <a:latin typeface="Comic Sans MS" pitchFamily="66" charset="0"/>
              </a:rPr>
              <a:t>У</a:t>
            </a:r>
            <a:r>
              <a:rPr lang="uk-UA" b="1" dirty="0" smtClean="0">
                <a:solidFill>
                  <a:srgbClr val="0066FF"/>
                </a:solidFill>
                <a:latin typeface="Comic Sans MS" pitchFamily="66" charset="0"/>
              </a:rPr>
              <a:t>С</a:t>
            </a:r>
            <a:r>
              <a:rPr lang="uk-UA" b="1" dirty="0" smtClean="0">
                <a:solidFill>
                  <a:srgbClr val="CC0099"/>
                </a:solidFill>
                <a:latin typeface="Comic Sans MS" pitchFamily="66" charset="0"/>
              </a:rPr>
              <a:t>Т</a:t>
            </a:r>
            <a:r>
              <a:rPr lang="uk-UA" b="1" dirty="0" smtClean="0">
                <a:solidFill>
                  <a:srgbClr val="009900"/>
                </a:solidFill>
                <a:latin typeface="Comic Sans MS" pitchFamily="66" charset="0"/>
              </a:rPr>
              <a:t>Р</a:t>
            </a:r>
            <a:r>
              <a:rPr lang="uk-UA" b="1" dirty="0" smtClean="0">
                <a:solidFill>
                  <a:srgbClr val="CC3300"/>
                </a:solidFill>
                <a:latin typeface="Comic Sans MS" pitchFamily="66" charset="0"/>
              </a:rPr>
              <a:t>І</a:t>
            </a:r>
            <a:r>
              <a:rPr lang="uk-UA" b="1" dirty="0" smtClean="0">
                <a:solidFill>
                  <a:srgbClr val="006699"/>
                </a:solidFill>
                <a:latin typeface="Comic Sans MS" pitchFamily="66" charset="0"/>
              </a:rPr>
              <a:t>Ч</a:t>
            </a:r>
            <a:r>
              <a:rPr lang="uk-UA" b="1" dirty="0" smtClean="0">
                <a:solidFill>
                  <a:srgbClr val="FF66CC"/>
                </a:solidFill>
                <a:latin typeface="Comic Sans MS" pitchFamily="66" charset="0"/>
              </a:rPr>
              <a:t>Е</a:t>
            </a:r>
            <a:r>
              <a:rPr lang="uk-UA" b="1" dirty="0" smtClean="0">
                <a:solidFill>
                  <a:srgbClr val="CCFF33"/>
                </a:solidFill>
                <a:latin typeface="Comic Sans MS" pitchFamily="66" charset="0"/>
              </a:rPr>
              <a:t>Й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!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64" name="Picture 7" descr="C:\Documents and Settings\Admin\Рабочий стол\Оздьон\Бібліотечні уроки\7.pn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2286000" y="0"/>
            <a:ext cx="20050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C:\Documents and Settings\Admin\Рабочий стол\Оздьон\Бібліотечні уроки\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4588" y="1639888"/>
            <a:ext cx="22494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C:\Documents and Settings\Admin\Рабочий стол\Оздьон\Бібліотечні уроки\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0"/>
            <a:ext cx="2178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3" descr="C:\Documents and Settings\Admin\Рабочий стол\Оздьон\Бібліотечні уроки\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49838" y="2000250"/>
            <a:ext cx="17319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2" descr="C:\Documents and Settings\Admin\Рабочий стол\Оздьон\Бібліотечні уроки\88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307975"/>
            <a:ext cx="2362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2" descr="C:\Documents and Settings\Admin\Рабочий стол\Оздьон2\Бібліотечні уроки\5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98425" y="974725"/>
            <a:ext cx="25336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6550223"/>
            <a:ext cx="903649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ston" pitchFamily="66" charset="0"/>
                <a:cs typeface="+mn-cs"/>
              </a:rPr>
              <a:t>Підготувала:         Л.М. Данилюк,       провідний бібліограф Волинської ОДБ </a:t>
            </a:r>
            <a:endParaRPr lang="ru-RU" sz="14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Ariston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Рабочий стол\Оздьон2\Бібліотечні уроки\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47147" y="188640"/>
            <a:ext cx="4752528" cy="6336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rgbClr val="FFCCFF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dirty="0">
              <a:solidFill>
                <a:srgbClr val="FF0066"/>
              </a:solidFill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uk-UA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БІБЛІОГРАФІЯ </a:t>
            </a:r>
            <a:r>
              <a:rPr lang="uk-UA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– </a:t>
            </a:r>
            <a:r>
              <a:rPr lang="uk-UA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dirty="0">
              <a:solidFill>
                <a:srgbClr val="FF0066"/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700" b="1" dirty="0">
              <a:solidFill>
                <a:srgbClr val="FF0066"/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наука</a:t>
            </a:r>
            <a:r>
              <a:rPr lang="uk-UA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яка описує </a:t>
            </a:r>
            <a:r>
              <a:rPr lang="uk-UA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книгу;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1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список </a:t>
            </a:r>
            <a:r>
              <a:rPr lang="uk-UA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літератури (книжок і статей) </a:t>
            </a:r>
            <a:r>
              <a:rPr lang="uk-UA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 певної теми.</a:t>
            </a:r>
            <a:endParaRPr lang="ru-RU" sz="32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1027" name="Picture 3" descr="C:\Documents and Settings\Admin\Рабочий стол\Gold_Ke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309688"/>
            <a:ext cx="1727200" cy="216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book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9138" y="422275"/>
            <a:ext cx="2455862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5148263" y="188913"/>
            <a:ext cx="3816350" cy="2735262"/>
          </a:xfrm>
          <a:prstGeom prst="cloudCallout">
            <a:avLst>
              <a:gd name="adj1" fmla="val -15128"/>
              <a:gd name="adj2" fmla="val 64622"/>
            </a:avLst>
          </a:prstGeom>
          <a:solidFill>
            <a:schemeClr val="bg1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996633"/>
                </a:solidFill>
              </a:rPr>
              <a:t>Виявляється, Бібліографія дуже потрібна! Особливо, коли книг </a:t>
            </a:r>
            <a:r>
              <a:rPr lang="uk-UA" sz="2000" b="1" cap="all" dirty="0">
                <a:solidFill>
                  <a:srgbClr val="996633"/>
                </a:solidFill>
              </a:rPr>
              <a:t>мільйони</a:t>
            </a:r>
            <a:r>
              <a:rPr lang="uk-UA" sz="2000" b="1" dirty="0">
                <a:solidFill>
                  <a:srgbClr val="996633"/>
                </a:solidFill>
              </a:rPr>
              <a:t>!!!</a:t>
            </a:r>
            <a:endParaRPr lang="ru-RU" sz="2000" b="1" dirty="0">
              <a:solidFill>
                <a:srgbClr val="99663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:\Documents and Settings\Admin\Рабочий стол\Оздьон\Бібліотечні уроки\Bezymyannyi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1357313" y="357188"/>
            <a:ext cx="5676900" cy="2519362"/>
            <a:chOff x="1357290" y="357166"/>
            <a:chExt cx="5677452" cy="2520000"/>
          </a:xfrm>
        </p:grpSpPr>
        <p:pic>
          <p:nvPicPr>
            <p:cNvPr id="28682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7290" y="357166"/>
              <a:ext cx="3360000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14876" y="357166"/>
              <a:ext cx="2319866" cy="9541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itchFamily="34" charset="0"/>
                  <a:cs typeface="+mn-cs"/>
                </a:rPr>
                <a:t>Бібліотека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itchFamily="34" charset="0"/>
                  <a:cs typeface="+mn-cs"/>
                </a:rPr>
                <a:t>Конгресу США</a:t>
              </a:r>
              <a:endPara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1928813" y="1785938"/>
            <a:ext cx="5613400" cy="2519362"/>
            <a:chOff x="1928794" y="1785926"/>
            <a:chExt cx="5613052" cy="2520000"/>
          </a:xfrm>
        </p:grpSpPr>
        <p:pic>
          <p:nvPicPr>
            <p:cNvPr id="2868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28794" y="1785926"/>
              <a:ext cx="3738872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5643570" y="1785926"/>
              <a:ext cx="1898276" cy="9541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itchFamily="34" charset="0"/>
                  <a:cs typeface="+mn-cs"/>
                </a:rPr>
                <a:t>Британська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itchFamily="34" charset="0"/>
                  <a:cs typeface="+mn-cs"/>
                </a:rPr>
                <a:t>Бібліотека</a:t>
              </a:r>
              <a:endPara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2571750" y="3857625"/>
            <a:ext cx="5770563" cy="2519363"/>
            <a:chOff x="2571736" y="3857628"/>
            <a:chExt cx="5770146" cy="2520000"/>
          </a:xfrm>
        </p:grpSpPr>
        <p:pic>
          <p:nvPicPr>
            <p:cNvPr id="28678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71736" y="3857628"/>
              <a:ext cx="3714776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6286512" y="3857628"/>
              <a:ext cx="2055370" cy="1384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C0066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itchFamily="34" charset="0"/>
                  <a:cs typeface="+mn-cs"/>
                </a:rPr>
                <a:t>Національна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C0066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itchFamily="34" charset="0"/>
                  <a:cs typeface="+mn-cs"/>
                </a:rPr>
                <a:t>бібліотека</a:t>
              </a:r>
              <a:endPara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C0066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itchFamily="34" charset="0"/>
                  <a:cs typeface="+mn-cs"/>
                </a:rPr>
                <a:t>Франції</a:t>
              </a:r>
              <a:endPara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C:\Documents and Settings\Admin\Рабочий стол\Оздьон\Бібліотечні уроки\BOOKCAS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928938"/>
            <a:ext cx="30575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агетная рамка 5"/>
          <p:cNvSpPr/>
          <p:nvPr/>
        </p:nvSpPr>
        <p:spPr>
          <a:xfrm>
            <a:off x="7643813" y="6643688"/>
            <a:ext cx="1500187" cy="179387"/>
          </a:xfrm>
          <a:prstGeom prst="beve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Prezentacii.com</a:t>
            </a:r>
            <a:endParaRPr lang="ru-RU" sz="1400" dirty="0">
              <a:solidFill>
                <a:srgbClr val="FFFFFF"/>
              </a:solidFill>
            </a:endParaRPr>
          </a:p>
        </p:txBody>
      </p:sp>
      <p:pic>
        <p:nvPicPr>
          <p:cNvPr id="29700" name="Picture 2" descr="C:\Documents and Settings\Admin\Рабочий стол\Оздьон\Бібліотечні уроки\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88"/>
            <a:ext cx="23971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:\Documents and Settings\Admin\Рабочий стол\Оздьон\Бібліотечні уроки\BOOKCAS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30575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 descr="C:\Documents and Settings\Admin\Рабочий стол\Оздьон\Бібліотечні уроки\BOOKCAS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85750"/>
            <a:ext cx="30575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5" descr="C:\Documents and Settings\Admin\Рабочий стол\Оздьон\Бібліотечні уроки\BOOKCAS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285750"/>
            <a:ext cx="30575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5" descr="C:\Documents and Settings\Admin\Рабочий стол\Оздьон\Бібліотечні уроки\BOOKCAS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928938"/>
            <a:ext cx="30575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5" descr="C:\Documents and Settings\Admin\Рабочий стол\Оздьон\Бібліотечні уроки\BOOKCAS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2928938"/>
            <a:ext cx="30575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1142976" y="928670"/>
            <a:ext cx="3000364" cy="2643206"/>
          </a:xfrm>
          <a:prstGeom prst="cloudCallout">
            <a:avLst>
              <a:gd name="adj1" fmla="val -34738"/>
              <a:gd name="adj2" fmla="val 61801"/>
            </a:avLst>
          </a:prstGeom>
          <a:solidFill>
            <a:srgbClr val="99FF66"/>
          </a:solidFill>
          <a:ln>
            <a:solidFill>
              <a:srgbClr val="00CC00"/>
            </a:solidFill>
          </a:ln>
          <a:effectLst>
            <a:glow rad="101600">
              <a:srgbClr val="00CC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  <a:latin typeface="Comic Sans MS" pitchFamily="66" charset="0"/>
              </a:rPr>
              <a:t>Як знайти потрібну книгу?</a:t>
            </a:r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9709" name="Picture 7" descr="C:\Documents and Settings\Admin\Рабочий стол\Оздьон\Бібліотечні уроки\7.pn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6429375" y="3929063"/>
            <a:ext cx="2316163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Выноска-облако 19"/>
          <p:cNvSpPr/>
          <p:nvPr/>
        </p:nvSpPr>
        <p:spPr>
          <a:xfrm>
            <a:off x="4572000" y="0"/>
            <a:ext cx="4572000" cy="3357586"/>
          </a:xfrm>
          <a:prstGeom prst="cloudCallout">
            <a:avLst>
              <a:gd name="adj1" fmla="val 10873"/>
              <a:gd name="adj2" fmla="val 60795"/>
            </a:avLst>
          </a:prstGeom>
          <a:solidFill>
            <a:srgbClr val="99FF66"/>
          </a:solidFill>
          <a:ln>
            <a:solidFill>
              <a:srgbClr val="00CC00"/>
            </a:solidFill>
          </a:ln>
          <a:effectLst>
            <a:glow rad="101600">
              <a:srgbClr val="00CC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uk-UA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  <a:latin typeface="Comic Sans MS" pitchFamily="66" charset="0"/>
              </a:rPr>
              <a:t>У кожній бібліотеці є спеціальні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Comic Sans MS" pitchFamily="66" charset="0"/>
              </a:rPr>
              <a:t>помічники, які допоможуть зорієнтуватися.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  <a:latin typeface="Comic Sans MS" pitchFamily="66" charset="0"/>
              </a:rPr>
              <a:t>Це </a:t>
            </a:r>
            <a:r>
              <a:rPr lang="uk-UA" sz="2000" b="1" cap="all" dirty="0">
                <a:solidFill>
                  <a:srgbClr val="FF0000"/>
                </a:solidFill>
                <a:latin typeface="Comic Sans MS" pitchFamily="66" charset="0"/>
              </a:rPr>
              <a:t>каталоги</a:t>
            </a:r>
            <a:r>
              <a:rPr lang="uk-UA" sz="2000" dirty="0">
                <a:solidFill>
                  <a:schemeClr val="tx1"/>
                </a:solidFill>
                <a:latin typeface="Comic Sans MS" pitchFamily="66" charset="0"/>
              </a:rPr>
              <a:t> й </a:t>
            </a:r>
            <a:r>
              <a:rPr lang="uk-UA" sz="2000" b="1" cap="all" dirty="0">
                <a:solidFill>
                  <a:srgbClr val="FF0000"/>
                </a:solidFill>
                <a:latin typeface="Comic Sans MS" pitchFamily="66" charset="0"/>
              </a:rPr>
              <a:t>картотеки</a:t>
            </a:r>
            <a:endParaRPr lang="ru-RU" sz="2000" b="1" cap="all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:\Documents and Settings\Admin\Рабочий стол\Оздьон\Бібліотечні уроки\d274018743b9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несколько документов 5"/>
          <p:cNvSpPr/>
          <p:nvPr/>
        </p:nvSpPr>
        <p:spPr>
          <a:xfrm>
            <a:off x="4214746" y="0"/>
            <a:ext cx="4929254" cy="4680000"/>
          </a:xfrm>
          <a:prstGeom prst="flowChartMultidocumen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Каталог бібліотечний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це перелік творів друку та інших документів, що є у фонді бібліотеки або групи бібліотек, складений за визначеним принципом.</a:t>
            </a:r>
            <a:endParaRPr lang="en-US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«Каталог»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слово грецького походження, у перекладі означає «список».</a:t>
            </a:r>
            <a:endParaRPr lang="en-US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6" name="Picture 2" descr="C:\Documents and Settings\Admin\Рабочий стол\Оздьон\Бібліотечні уроки\88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3870325"/>
            <a:ext cx="2649537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219325"/>
            <a:ext cx="3683000" cy="179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Documents and Settings\Admin\Рабочий стол\Оздьон\Бібліотечні уроки\images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663575"/>
            <a:ext cx="367982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90950"/>
            <a:ext cx="3683000" cy="179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2643188" y="4214813"/>
            <a:ext cx="2519362" cy="1800225"/>
          </a:xfrm>
          <a:custGeom>
            <a:avLst/>
            <a:gdLst>
              <a:gd name="T0" fmla="*/ 1281117 w 21600"/>
              <a:gd name="T1" fmla="*/ 270000 h 21600"/>
              <a:gd name="T2" fmla="*/ 0 w 21600"/>
              <a:gd name="T3" fmla="*/ 900000 h 21600"/>
              <a:gd name="T4" fmla="*/ 1260000 w 21600"/>
              <a:gd name="T5" fmla="*/ 1800000 h 21600"/>
              <a:gd name="T6" fmla="*/ 2520000 w 21600"/>
              <a:gd name="T7" fmla="*/ 900000 h 21600"/>
              <a:gd name="T8" fmla="*/ 0 w 21600"/>
              <a:gd name="T9" fmla="*/ 1800000 h 21600"/>
              <a:gd name="T10" fmla="*/ 2520000 w 21600"/>
              <a:gd name="T11" fmla="*/ 18000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CC00CC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4143375" y="4000500"/>
            <a:ext cx="2519363" cy="1800225"/>
          </a:xfrm>
          <a:custGeom>
            <a:avLst/>
            <a:gdLst>
              <a:gd name="T0" fmla="*/ 1281117 w 21600"/>
              <a:gd name="T1" fmla="*/ 270000 h 21600"/>
              <a:gd name="T2" fmla="*/ 0 w 21600"/>
              <a:gd name="T3" fmla="*/ 900000 h 21600"/>
              <a:gd name="T4" fmla="*/ 1260000 w 21600"/>
              <a:gd name="T5" fmla="*/ 1800000 h 21600"/>
              <a:gd name="T6" fmla="*/ 2520000 w 21600"/>
              <a:gd name="T7" fmla="*/ 900000 h 21600"/>
              <a:gd name="T8" fmla="*/ 0 w 21600"/>
              <a:gd name="T9" fmla="*/ 1800000 h 21600"/>
              <a:gd name="T10" fmla="*/ 2520000 w 21600"/>
              <a:gd name="T11" fmla="*/ 18000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9966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785786" y="785794"/>
            <a:ext cx="5214974" cy="285752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 82(4УКР)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6699"/>
                </a:solidFill>
                <a:latin typeface="Arial" pitchFamily="34" charset="0"/>
                <a:cs typeface="Arial" pitchFamily="34" charset="0"/>
              </a:rPr>
              <a:t>П 57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100" b="1" dirty="0">
              <a:solidFill>
                <a:srgbClr val="FF6699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Попельницька, О. О.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uk-U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 великих міфів і легенд України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О. О. Попельницька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М. В. Оксенич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– </a:t>
            </a:r>
            <a:r>
              <a:rPr lang="uk-UA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К.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Арій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2009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– </a:t>
            </a:r>
            <a:r>
              <a:rPr lang="uk-UA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400 с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: </a:t>
            </a:r>
            <a:r>
              <a:rPr lang="uk-UA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ілюстр.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uk-UA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(100 Великих)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–  </a:t>
            </a:r>
            <a:r>
              <a:rPr lang="uk-UA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Бібліогр. : с. 390-396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– </a:t>
            </a:r>
            <a:r>
              <a:rPr lang="uk-UA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5 000 пр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ISBN 978-966-498-053-8 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uk-UA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45-00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5786438" y="3786188"/>
            <a:ext cx="2519362" cy="1800225"/>
          </a:xfrm>
          <a:custGeom>
            <a:avLst/>
            <a:gdLst>
              <a:gd name="T0" fmla="*/ 1281117 w 21600"/>
              <a:gd name="T1" fmla="*/ 270000 h 21600"/>
              <a:gd name="T2" fmla="*/ 0 w 21600"/>
              <a:gd name="T3" fmla="*/ 900000 h 21600"/>
              <a:gd name="T4" fmla="*/ 1260000 w 21600"/>
              <a:gd name="T5" fmla="*/ 1800000 h 21600"/>
              <a:gd name="T6" fmla="*/ 2520000 w 21600"/>
              <a:gd name="T7" fmla="*/ 900000 h 21600"/>
              <a:gd name="T8" fmla="*/ 0 w 21600"/>
              <a:gd name="T9" fmla="*/ 1800000 h 21600"/>
              <a:gd name="T10" fmla="*/ 2520000 w 21600"/>
              <a:gd name="T11" fmla="*/ 18000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66CC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/>
          <a:p>
            <a:endParaRPr lang="ru-RU"/>
          </a:p>
        </p:txBody>
      </p:sp>
      <p:pic>
        <p:nvPicPr>
          <p:cNvPr id="31752" name="Picture 2" descr="C:\Documents and Settings\Admin\Рабочий стол\Оздьон\Бібліотечні уроки\міф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785813"/>
            <a:ext cx="284480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4" descr="C:\Documents and Settings\Admin\Рабочий стол\Оздьон\Бібліотечні уроки\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3"/>
            <a:ext cx="2003425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C:\Documents and Settings\Admin\Рабочий стол\Оздьон\Бібліотечні уроки\a0bff15816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571472" y="2285992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Picture 6" descr="C:\Documents and Settings\Admin\Рабочий стол\Оздьон\Бібліотечні уроки\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5" y="0"/>
            <a:ext cx="26146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\Рабочий стол\Оздьон\Бібліотечні уроки\cdd9cc9ad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928938" y="2143125"/>
            <a:ext cx="5929312" cy="4071938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Алфавітний каталог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бібліотечний каталог, в якому бібліографічні картки розміщені за алфавітним порядком імен та прізвищ окремих авторів і колективів авторів або заголовків творів та інших документів.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796" name="Group 15"/>
          <p:cNvGrpSpPr>
            <a:grpSpLocks/>
          </p:cNvGrpSpPr>
          <p:nvPr/>
        </p:nvGrpSpPr>
        <p:grpSpPr bwMode="auto">
          <a:xfrm>
            <a:off x="357188" y="285750"/>
            <a:ext cx="3384550" cy="6335713"/>
            <a:chOff x="3552" y="192"/>
            <a:chExt cx="2045" cy="3366"/>
          </a:xfrm>
        </p:grpSpPr>
        <p:pic>
          <p:nvPicPr>
            <p:cNvPr id="33798" name="Picture 13"/>
            <p:cNvPicPr>
              <a:picLocks noChangeAspect="1" noChangeArrowheads="1"/>
            </p:cNvPicPr>
            <p:nvPr/>
          </p:nvPicPr>
          <p:blipFill>
            <a:blip r:embed="rId3">
              <a:lum bright="6000" contrast="18000"/>
            </a:blip>
            <a:srcRect/>
            <a:stretch>
              <a:fillRect/>
            </a:stretch>
          </p:blipFill>
          <p:spPr bwMode="auto">
            <a:xfrm>
              <a:off x="3552" y="192"/>
              <a:ext cx="2045" cy="3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9" name="Picture 14" descr="110202fc91f595095b96a17a91539b68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8" y="816"/>
              <a:ext cx="912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797" name="Picture 3" descr="C:\Documents and Settings\Admin\Рабочий стол\Оздьон\Бібліотечні уроки\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0"/>
            <a:ext cx="2662238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dmin\Рабочий стол\Оздьон\Бібліотечні уроки\75d7b0afa3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4485714" y="2857496"/>
            <a:ext cx="4643502" cy="3643338"/>
          </a:xfrm>
          <a:prstGeom prst="ellipse">
            <a:avLst/>
          </a:prstGeom>
          <a:solidFill>
            <a:schemeClr val="bg1"/>
          </a:solidFill>
          <a:ln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Систематичний каталог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це каталог, в якому картки з бібліографічним описом розміщені залежно від змісту книги – за розділами. Розділи відокремлюються роздільниками, на яких вказано назву відділу.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5004048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FFC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 – </a:t>
            </a:r>
            <a:r>
              <a:rPr lang="uk-UA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Природа навколо тебе</a:t>
            </a:r>
            <a:endParaRPr lang="ru-RU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22.1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Математика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22.6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Небесні тіла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uk-UA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Техніка</a:t>
            </a:r>
            <a:endParaRPr lang="ru-RU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32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Радіо. Телеграф. Телефон.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Телебачення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32.97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Комп’ютери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uk-UA" b="1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Ліси, поля та ферми</a:t>
            </a:r>
            <a:endParaRPr lang="ru-RU" b="1" dirty="0">
              <a:solidFill>
                <a:srgbClr val="66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–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Твоє здоров’я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 –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Історія країн і народів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63.2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Герби та прапори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63.3(4УКР)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Історія України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Школа. Твій вчитель. Вчись вчитися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75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Будь сильним, сміливим, спритним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76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Як видаються книги, журнали, газети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Рідна мова та мови світу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83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Життя та творчість письменників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85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У світі прекрасного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87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Яким бути. Як себе поводити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Книги про книги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92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Хто такий? Що таке? Енциклопедії,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словники, довідники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99.2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Ігри, розваги, саморобки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5" name="Picture 6" descr="C:\Documents and Settings\Admin\Рабочий стол\Оздьон\Бібліотечні уроки\k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-315913"/>
            <a:ext cx="4800600" cy="381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дорож ло бібліографії">
  <a:themeElements>
    <a:clrScheme name="Стандартная">
      <a:dk1>
        <a:sysClr val="windowText" lastClr="000000"/>
      </a:dk1>
      <a:lt1>
        <a:sysClr val="window" lastClr="DFF4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DFF4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FF4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Подорож ло бібліографії</Template>
  <TotalTime>1</TotalTime>
  <Words>457</Words>
  <Application>Microsoft Office PowerPoint</Application>
  <PresentationFormat>Экран (4:3)</PresentationFormat>
  <Paragraphs>82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Calibri</vt:lpstr>
      <vt:lpstr>Arial</vt:lpstr>
      <vt:lpstr>Tahoma</vt:lpstr>
      <vt:lpstr>Arial Narrow</vt:lpstr>
      <vt:lpstr>Comic Sans MS</vt:lpstr>
      <vt:lpstr>Times New Roman</vt:lpstr>
      <vt:lpstr>Century</vt:lpstr>
      <vt:lpstr>Подорож ло бібліографії</vt:lpstr>
      <vt:lpstr>Diseño predeterminado</vt:lpstr>
      <vt:lpstr>10069046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 НОВИХ ЗУСТРІЧЕЙ!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2013-09-12T08:43:31Z</dcterms:created>
  <dcterms:modified xsi:type="dcterms:W3CDTF">2013-09-12T08:44:33Z</dcterms:modified>
</cp:coreProperties>
</file>